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25510" ContentType="image/png"/>
  <Default Extension="363778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d0de11c401.11625510"/>
  <Relationship Id="rId3" Type="http://schemas.openxmlformats.org/officeDocument/2006/relationships/image" Target="../media/logo_67382d0e0545792.363778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VisiTag™ Module Parameter Settings" descr="Figure 2: VisiTag™ Module Parameter Sett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T, Ouyang F, Kuck KH, Tilz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VisiTag™ Module Parameter Sett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3(1):44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1.3.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2024-11-16T05:26:38Z</dcterms:created>
  <dcterms:modified xsi:type="dcterms:W3CDTF">2024-11-16T05:26:38Z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