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862309" ContentType="image/png"/>
  <Default Extension="034096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95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7045ce4611.60862309"/>
  <Relationship Id="rId3" Type="http://schemas.openxmlformats.org/officeDocument/2006/relationships/image" Target="../media/logo_67382704810de72.034096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3: Three-dimensional Electroanatomical Map (Bipolar Voltage Map) Demonstrating Pulmonary Vein Isolation Procedure" descr="Figure 3: Three-dimensional Electroanatomical Map (Bipolar Voltage Map) Demonstrating Pulmonary Vein Isolation Proced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105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 T, Ouyang F, Kuck KH, Tilz R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Three-dimensional Electroanatomical Map (Bipolar Voltage Map) Demonstrating Pulmonary Vein Isolation Proced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3(1):44-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1.3.1.4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2024-11-16T05:00:52Z</dcterms:created>
  <dcterms:modified xsi:type="dcterms:W3CDTF">2024-11-16T05:00:52Z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