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33623" ContentType="image/png"/>
  <Default Extension="815438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2d5215181.52033623"/>
  <Relationship Id="rId3" Type="http://schemas.openxmlformats.org/officeDocument/2006/relationships/image" Target="../media/logo_6738262d6d2b372.815438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Table 1: Summary of Monogenic Mutations Associated with Atrial Fibrillation" descr="Table 1: Summary of Monogenic Mutations Associated with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Monogenic Mutations Associated with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69–7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2024-11-16T04:57:17Z</dcterms:created>
  <dcterms:modified xsi:type="dcterms:W3CDTF">2024-11-16T04:57:17Z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