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033623" ContentType="image/png"/>
  <Default Extension="815438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3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62d5215181.52033623"/>
  <Relationship Id="rId3" Type="http://schemas.openxmlformats.org/officeDocument/2006/relationships/image" Target="../media/logo_6738262d6d2b372.815438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53150"/>
          <a:chOff x="9525" y="9525"/>
          <a:chExt cx="9229725" cy="6153150"/>
        </a:xfrm>
      </p:grpSpPr>
      <p:pic>
        <p:nvPicPr>
          <p:cNvPr id="1" name="Table 1: Summary of Monogenic Mutations Associated with Atrial Fibrillation" descr="Table 1: Summary of Monogenic Mutations Associated with Atrial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391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hid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Monogenic Mutations Associated with Atrial Fibril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69–7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6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2024-11-16T04:57:17Z</dcterms:created>
  <dcterms:modified xsi:type="dcterms:W3CDTF">2024-11-16T04:57:17Z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