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757529" ContentType="image/png"/>
  <Default Extension="807384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24be6c6881.42757529"/>
  <Relationship Id="rId3" Type="http://schemas.openxmlformats.org/officeDocument/2006/relationships/image" Target="../media/logo_6738024c095e112.807384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52900"/>
          <a:chOff x="9525" y="9525"/>
          <a:chExt cx="9229725" cy="4152900"/>
        </a:xfrm>
      </p:grpSpPr>
      <p:pic>
        <p:nvPicPr>
          <p:cNvPr id="1" name="Figure 1: Monogenic Mutations Implicated in Atrial Fibrillation" descr="Figure 1: Monogenic Mutations Implicated in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3390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onogenic Mutations Implicated in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69–7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2024-11-16T02:24:12Z</dcterms:created>
  <dcterms:modified xsi:type="dcterms:W3CDTF">2024-11-16T02:24:12Z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