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281308" ContentType="image/png"/>
  <Default Extension="986551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99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1be0184e91.22281308"/>
  <Relationship Id="rId3" Type="http://schemas.openxmlformats.org/officeDocument/2006/relationships/image" Target="../media/logo_673801be1d5dd42.986551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14825"/>
          <a:chOff x="9525" y="9525"/>
          <a:chExt cx="9229725" cy="4314825"/>
        </a:xfrm>
      </p:grpSpPr>
      <p:pic>
        <p:nvPicPr>
          <p:cNvPr id="1" name="Table 2: Summary of Results from Candidate-gene Association Studies in Atrial Fibrillation Cohorts" descr="Table 2: Summary of Results from Candidate-gene Association Studies in Atrial Fibrillation Cohor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552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hida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Summary of Results from Candidate-gene Association Studies in Atrial Fibrillation Cohor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2):69–7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2.6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2024-11-16T02:21:50Z</dcterms:created>
  <dcterms:modified xsi:type="dcterms:W3CDTF">2024-11-16T02:21:50Z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