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985364" ContentType="image/png"/>
  <Default Extension="100324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6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83026df571.68985364"/>
  <Relationship Id="rId3" Type="http://schemas.openxmlformats.org/officeDocument/2006/relationships/image" Target="../media/logo_673808303ecc812.100324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57675"/>
          <a:chOff x="9525" y="9525"/>
          <a:chExt cx="9229725" cy="4257675"/>
        </a:xfrm>
      </p:grpSpPr>
      <p:pic>
        <p:nvPicPr>
          <p:cNvPr id="1" name="Figure 2: Genetic Variants Identified by Genome-wide Association Studies" descr="Figure 2: Genetic Variants Identified by Genome-wide Association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95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hid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Genetic Variants Identified by Genome-wide Association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2):69–7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2.6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2024-11-16T02:49:20Z</dcterms:created>
  <dcterms:modified xsi:type="dcterms:W3CDTF">2024-11-16T02:49:20Z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