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375321" ContentType="image/png"/>
  <Default Extension="317788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4a76799071.05375321"/>
  <Relationship Id="rId3" Type="http://schemas.openxmlformats.org/officeDocument/2006/relationships/image" Target="../media/logo_673814a78468e92.317788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24200"/>
          <a:chOff x="9525" y="9525"/>
          <a:chExt cx="9229725" cy="3124200"/>
        </a:xfrm>
      </p:grpSpPr>
      <p:pic>
        <p:nvPicPr>
          <p:cNvPr id="1" name="Table 3: Summary of Results from Genome-wide Association Studies in Atrial Fibrillation Cohorts" descr="Table 3: Summary of Results from Genome-wide Association Studies in Atrial Fibrillation Cohor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62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ummary of Results from Genome-wide Association Studies in Atrial Fibrillation Cohor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69–7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6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2024-11-16T03:42:31Z</dcterms:created>
  <dcterms:modified xsi:type="dcterms:W3CDTF">2024-11-16T03:42:31Z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