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014683" ContentType="image/png"/>
  <Default Extension="176243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862ac0891.44014683"/>
  <Relationship Id="rId3" Type="http://schemas.openxmlformats.org/officeDocument/2006/relationships/image" Target="../media/logo_673816864484372.176243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Known channel mutations in genetic channelopathies. New mutations are continuously discovered. Most conditions are inherited in an autosomal dominant pattern, although both recessive (JLN1, JLN2, CPVT2) and X-linked patterns (BRS) have been described" descr="Table 1: Known channel mutations in genetic channelopathies. New mutations are continuously discovered. Most conditions are inherited in an autosomal dominant pattern, although both recessive (JLN1, JLN2, CPVT2) and X-linked patterns (BRS) have been describ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m AJ, Gersh BJ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Known channel mutations in genetic channelopathies. New mutations are continuously discovered. Most conditions are inherited in an autosomal dominant pattern, although both recessive (JLN1, JLN2, CPVT2) and X-linked patterns (BRS) have been describ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8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8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2024-11-16T03:50:30Z</dcterms:created>
  <dcterms:modified xsi:type="dcterms:W3CDTF">2024-11-16T03:50:30Z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