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513592" ContentType="image/png"/>
  <Default Extension="535583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61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9f903cf421.36513592"/>
  <Relationship Id="rId3" Type="http://schemas.openxmlformats.org/officeDocument/2006/relationships/image" Target="../media/logo_673819f91c1ad22.535583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33925"/>
          <a:chOff x="9525" y="9525"/>
          <a:chExt cx="9229725" cy="4733925"/>
        </a:xfrm>
      </p:grpSpPr>
      <p:pic>
        <p:nvPicPr>
          <p:cNvPr id="1" name="Table 1: Known Channel Mutations in Genetic Channelopathies (Continued)" descr="Table 1: Known Channel Mutations in Genetic Channelopathies (Continued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71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mm AJ, Gersh BJ, 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Known Channel Mutations in Genetic Channelopathies (Continued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2):80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2.8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2024-11-16T04:05:13Z</dcterms:created>
  <dcterms:modified xsi:type="dcterms:W3CDTF">2024-11-16T04:05:13Z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