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755654" ContentType="image/png"/>
  <Default Extension="216060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7e217f4a01.81755654"/>
  <Relationship Id="rId3" Type="http://schemas.openxmlformats.org/officeDocument/2006/relationships/image" Target="../media/logo_673817e22de5b72.216060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71950"/>
          <a:chOff x="9525" y="9525"/>
          <a:chExt cx="9229725" cy="4171950"/>
        </a:xfrm>
      </p:grpSpPr>
      <p:pic>
        <p:nvPicPr>
          <p:cNvPr id="1" name="Table 2: Yield and Signal-to-Noise Associated with Disease-Specific Genetic Testing (HRS/EHRA Statement 2011)" descr="Table 2: Yield and Signal-to-Noise Associated with Disease-Specific Genetic Testing (HRS/EHRA Statement 201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09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mm AJ, Gersh BJ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Yield and Signal-to-Noise Associated with Disease-Specific Genetic Testing (HRS/EHRA Statement 2011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8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8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2024-11-16T03:56:18Z</dcterms:created>
  <dcterms:modified xsi:type="dcterms:W3CDTF">2024-11-16T03:56:18Z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