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841883" ContentType="image/png"/>
  <Default Extension="333140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5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06b36a141.27841883"/>
  <Relationship Id="rId3" Type="http://schemas.openxmlformats.org/officeDocument/2006/relationships/image" Target="../media/logo_67380406ce79e32.333140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9850"/>
          <a:chOff x="9525" y="9525"/>
          <a:chExt cx="9229725" cy="6419850"/>
        </a:xfrm>
      </p:grpSpPr>
      <p:pic>
        <p:nvPicPr>
          <p:cNvPr id="1" name="Figure 1: 3D Reconstruction of Left Ventricular and Pulmonary Vein Anatomy from Rotational Angiography" descr="Figure 1: 3D Reconstruction of Left Ventricular and Pulmonary Vein Anatomy from Rotational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565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, Berte B, Yamashita S, Derval N, Denis A, Shah AJ, Amraoui S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3D Reconstruction of Left Ventricular and Pulmonary Vein Anatomy from Rotational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107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2024-11-16T02:31:34Z</dcterms:created>
  <dcterms:modified xsi:type="dcterms:W3CDTF">2024-11-16T02:31:34Z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