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286788" ContentType="image/png"/>
  <Default Extension="486306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5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80aa588b41.72286788"/>
  <Relationship Id="rId3" Type="http://schemas.openxmlformats.org/officeDocument/2006/relationships/image" Target="../media/logo_6738080ac0b0c92.486306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38750"/>
          <a:chOff x="9525" y="9525"/>
          <a:chExt cx="9229725" cy="5238750"/>
        </a:xfrm>
      </p:grpSpPr>
      <p:pic>
        <p:nvPicPr>
          <p:cNvPr id="1" name="Figure 2: Phase Mapping Demonstrating a Posterior View of the Left Atrium in a Patient with Persistent Atrial Fibrillation" descr="Figure 2: Phase Mapping Demonstrating a Posterior View of the Left Atrium in a Patient with Persistent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05350" cy="4371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ida S, Berte B, Yamashita S, Derval N, Denis A, Shah AJ, Amraoui S, Hocini M, Haissaguerre M, Jaïs P, Sach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hase Mapping Demonstrating a Posterior View of the Left Atrium in a Patient with Persistent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107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1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2024-11-16T02:48:42Z</dcterms:created>
  <dcterms:modified xsi:type="dcterms:W3CDTF">2024-11-16T02:48:42Z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