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295701" ContentType="image/png"/>
  <Default Extension="680642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4a30b8bd71.27295701"/>
  <Relationship Id="rId3" Type="http://schemas.openxmlformats.org/officeDocument/2006/relationships/image" Target="../media/logo_673804a3204ad12.680642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Pre-procedural Imaging in a Patient with Previous Myocarditis Presenting with Ventricular Tachycarida" descr="Figure 3: Pre-procedural Imaging in a Patient with Previous Myocarditis Presenting with Ventricular Tachycarid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386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ida S, Berte B, Yamashita S, Derval N, Denis A, Shah AJ, Amraoui S, Hocini M, Haissaguerre M, Jaïs P, Sach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Pre-procedural Imaging in a Patient with Previous Myocarditis Presenting with Ventricular Tachycar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107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1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2024-11-16T02:34:11Z</dcterms:created>
  <dcterms:modified xsi:type="dcterms:W3CDTF">2024-11-16T02:34:11Z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