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7684687" ContentType="image/png"/>
  <Default Extension="3553216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18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092a33fbc61.57684687"/>
  <Relationship Id="rId3" Type="http://schemas.openxmlformats.org/officeDocument/2006/relationships/image" Target="../media/logo_6738092a577b412.3553216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19700"/>
          <a:chOff x="9525" y="9525"/>
          <a:chExt cx="9229725" cy="5219700"/>
        </a:xfrm>
      </p:grpSpPr>
      <p:pic>
        <p:nvPicPr>
          <p:cNvPr id="1" name="Figure 1: Typical Function of a Remote Device Management System" descr="Figure 1: Typical Function of a Remote Device Management Syste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33925" cy="44577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urri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Typical Function of a Remote Device Management Syste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3;2(2):95-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3.2.2.9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2024-11-16T02:53:30Z</dcterms:created>
  <dcterms:modified xsi:type="dcterms:W3CDTF">2024-11-16T02:53:30Z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