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684687" ContentType="image/png"/>
  <Default Extension="355321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8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92a33fbc61.57684687"/>
  <Relationship Id="rId3" Type="http://schemas.openxmlformats.org/officeDocument/2006/relationships/image" Target="../media/logo_6738092a577b412.355321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Figure 1: Typical Function of a Remote Device Management System" descr="Figure 1: Typical Function of a Remote Device Management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33925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r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ypical Function of a Remote Device Management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95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9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2024-11-16T02:53:30Z</dcterms:created>
  <dcterms:modified xsi:type="dcterms:W3CDTF">2024-11-16T02:53:30Z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