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187879" ContentType="image/png"/>
  <Default Extension="651848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1fce8eb671.60187879"/>
  <Relationship Id="rId3" Type="http://schemas.openxmlformats.org/officeDocument/2006/relationships/image" Target="../media/logo_673801fd0998e12.651848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(Top) Print Screen of the Home Monitoring Webpage Indicating Red Alerts for a Patient who Received Multiple Shocks Due to Lead Fracture While on Holiday in the South of Italy; (Bottom) Electrogram Recording Showing Artefacts on the Rate–Sense Ventricular Channel Indicating Lead Fracture" descr="Figure 2: (Top) Print Screen of the Home Monitoring Webpage Indicating Red Alerts for a Patient who Received Multiple Shocks Due to Lead Fracture While on Holiday in the South of Italy; (Bottom) Electrogram Recording Showing Artefacts on the Rate–Sense Ventricular Channel Indicating Lead Fra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810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r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(Top) Print Screen of the Home Monitoring Webpage Indicating Red Alerts for a Patient who Received Multiple Shocks Due to Lead Fracture While on Holiday in the South of Italy; (Bottom) Electrogram Recording Showing Artefacts on the Rate–Sense Ventricular Channel Indicating Lead Frac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95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9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2024-11-16T02:22:53Z</dcterms:created>
  <dcterms:modified xsi:type="dcterms:W3CDTF">2024-11-16T02:22:53Z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