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145689" ContentType="image/png"/>
  <Default Extension="555088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2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2aea749d01.14145689"/>
  <Relationship Id="rId3" Type="http://schemas.openxmlformats.org/officeDocument/2006/relationships/image" Target="../media/logo_673802aebf3c582.555088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191375"/>
          <a:chOff x="9525" y="9525"/>
          <a:chExt cx="9229725" cy="7191375"/>
        </a:xfrm>
      </p:grpSpPr>
      <p:pic>
        <p:nvPicPr>
          <p:cNvPr id="1" name="Table 1: Summary of the Studies Investigating the Adverse Events After Catheter Ablation of Atrial Fibrillation" descr="Table 1: Summary of the Studies Investigating the Adverse Events After Catheter Ablation of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429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o TF, Chiang CE, Chen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the Studies Investigating the Adverse Events After Catheter Ablation of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05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2024-11-16T02:25:50Z</dcterms:created>
  <dcterms:modified xsi:type="dcterms:W3CDTF">2024-11-16T02:25:50Z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