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923300" ContentType="image/png"/>
  <Default Extension="908848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142740781.30923300"/>
  <Relationship Id="rId3" Type="http://schemas.openxmlformats.org/officeDocument/2006/relationships/image" Target="../media/logo_673808142ad6442.908848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76925"/>
          <a:chOff x="9525" y="9525"/>
          <a:chExt cx="9229725" cy="5876925"/>
        </a:xfrm>
      </p:grpSpPr>
      <p:pic>
        <p:nvPicPr>
          <p:cNvPr id="1" name="Table 2: Factors Associated With Cardiovascular Events in Atrial Fibrillation, Which Are Not Included in the CHA2DS2- VASc Scoring System" descr="Table 2: Factors Associated With Cardiovascular Events in Atrial Fibrillation, Which Are Not Included in the CHA2DS2- VASc Scoring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244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o TF, Chiang CE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actors Associated With Cardiovascular Events in Atrial Fibrillation, Which Are Not Included in the CHA2DS2- VASc Scoring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0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2024-11-16T02:48:52Z</dcterms:created>
  <dcterms:modified xsi:type="dcterms:W3CDTF">2024-11-16T02:48:52Z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