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811926" ContentType="image/png"/>
  <Default Extension="474215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4b3842f01.59811926"/>
  <Relationship Id="rId3" Type="http://schemas.openxmlformats.org/officeDocument/2006/relationships/image" Target="../media/logo_6738074b49f6f62.474215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Figure 1: Risk of Atrial Fibrillation-related Stroke in Different Countries" descr="Figure 1: Risk of Atrial Fibrillation-related Stroke in Different Coun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3686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o TF, Chiang CE, Chen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sk of Atrial Fibrillation-related Stroke in Different Coun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05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2024-11-16T02:45:31Z</dcterms:created>
  <dcterms:modified xsi:type="dcterms:W3CDTF">2024-11-16T02:45:31Z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