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184211" ContentType="image/png"/>
  <Default Extension="421657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7b89e7c541.53184211"/>
  <Relationship Id="rId3" Type="http://schemas.openxmlformats.org/officeDocument/2006/relationships/image" Target="../media/logo_673817b8b551d32.421657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Table 2: Potential Drug–Drug Interactions – Effects on New Oral Anticoagulant Plasma Levels" descr="Table 2: Potential Drug–Drug Interactions – Effects on New Oral Anticoagulant Plasma Leve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Potential Drug–Drug Interactions – Effects on New Oral Anticoagulant Plasma Leve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2):115-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2.1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2024-11-16T03:55:36Z</dcterms:created>
  <dcterms:modified xsi:type="dcterms:W3CDTF">2024-11-16T03:55:36Z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