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263192" ContentType="image/png"/>
  <Default Extension="003978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7a97a1561.26263192"/>
  <Relationship Id="rId3" Type="http://schemas.openxmlformats.org/officeDocument/2006/relationships/image" Target="../media/logo_6738087aabe4f22.003978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Figure 1: Management of Bleeding in Patients Taking New Oral Anticoagulants" descr="Figure 1: Management of Bleeding in Patients Taking New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57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nagement of Bleeding in Patients Taking New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15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2024-11-16T02:50:34Z</dcterms:created>
  <dcterms:modified xsi:type="dcterms:W3CDTF">2024-11-16T02:50:34Z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