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056190" ContentType="image/png"/>
  <Default Extension="521634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50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595a1f7a31.69056190"/>
  <Relationship Id="rId3" Type="http://schemas.openxmlformats.org/officeDocument/2006/relationships/image" Target="../media/logo_67381595c6ce222.521634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91100"/>
          <a:chOff x="9525" y="9525"/>
          <a:chExt cx="9229725" cy="4991100"/>
        </a:xfrm>
      </p:grpSpPr>
      <p:pic>
        <p:nvPicPr>
          <p:cNvPr id="1" name="Table 1: Registration Methods and Accuracy" descr="Table 1: Registration Methods and Accurac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29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iers SR, Zeppenfeld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Registration Methods and Accurac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2):128-3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2.1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2024-11-16T03:46:29Z</dcterms:created>
  <dcterms:modified xsi:type="dcterms:W3CDTF">2024-11-16T03:46:29Z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