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759700" ContentType="image/png"/>
  <Default Extension="873534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8f4ad27e81.58759700"/>
  <Relationship Id="rId3" Type="http://schemas.openxmlformats.org/officeDocument/2006/relationships/image" Target="../media/logo_673808f4c4dbb32.873534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Figure 1: Integration of Magnetic Resonance Imaging-derived Scar and Multidetector Computed Tomography-derived Coronary Artery Anatomy and Epicardial Fat with Electroanatomical Maps in a Patient with a Scar in the Epicardial Right Ventricle Outflow Tract" descr="Figure 1: Integration of Magnetic Resonance Imaging-derived Scar and Multidetector Computed Tomography-derived Coronary Artery Anatomy and Epicardial Fat with Electroanatomical Maps in a Patient with a Scar in the Epicardial Right Ventricle Outflow Tra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6250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ers SR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ntegration of Magnetic Resonance Imaging-derived Scar and Multidetector Computed Tomography-derived Coronary Artery Anatomy and Epicardial Fat with Electroanatomical Maps in a Patient with a Scar in the Epicardial Right Ventricle Outflow Tra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28-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2024-11-16T02:52:36Z</dcterms:created>
  <dcterms:modified xsi:type="dcterms:W3CDTF">2024-11-16T02:52:36Z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