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729614" ContentType="image/png"/>
  <Default Extension="587123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1fb724d241.90729614"/>
  <Relationship Id="rId3" Type="http://schemas.openxmlformats.org/officeDocument/2006/relationships/image" Target="../media/logo_673801fb8c80532.587123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Figure 2: Magnetic Resonance Imaging-derived 3D Scar Reconstruction Integrated with Electroanatomic Mapping" descr="Figure 2: Magnetic Resonance Imaging-derived 3D Scar Reconstruction Integrated with Electroanatomic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ers SR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agnetic Resonance Imaging-derived 3D Scar Reconstruction Integrated with Electroanatomic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28-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2024-11-16T02:22:51Z</dcterms:created>
  <dcterms:modified xsi:type="dcterms:W3CDTF">2024-11-16T02:22:51Z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