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460920" ContentType="image/png"/>
  <Default Extension="983459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57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83da53ff41.23460920"/>
  <Relationship Id="rId3" Type="http://schemas.openxmlformats.org/officeDocument/2006/relationships/image" Target="../media/logo_6738183dc007682.983459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Magnetic Resonance Imaging-based Border Zone Channel Identification" descr="Figure 3: Magnetic Resonance Imaging-based Border Zone Channel Identific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iers SR, Zeppenfeld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Magnetic Resonance Imaging-based Border Zone Channel Identific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2):128-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2.1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2024-11-16T03:57:49Z</dcterms:created>
  <dcterms:modified xsi:type="dcterms:W3CDTF">2024-11-16T03:57:49Z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