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070226" ContentType="image/png"/>
  <Default Extension="202338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db777f451.61070226"/>
  <Relationship Id="rId3" Type="http://schemas.openxmlformats.org/officeDocument/2006/relationships/image" Target="../media/logo_673812db8fdf712.202338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Figure 4: Integration of Multidetector Computed Tomography-derived Images to Assess the Proximity of Coronary Arteries at Ablation Target Sites" descr="Figure 4: Integration of Multidetector Computed Tomography-derived Images to Assess the Proximity of Coronary Arteries at Ablation Target Si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24400" cy="5505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rs SR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ntegration of Multidetector Computed Tomography-derived Images to Assess the Proximity of Coronary Arteries at Ablation Target Si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28-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2024-11-16T03:34:51Z</dcterms:created>
  <dcterms:modified xsi:type="dcterms:W3CDTF">2024-11-16T03:34:51Z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