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319240" ContentType="image/png"/>
  <Default Extension="413632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5571823611.76319240"/>
  <Relationship Id="rId3" Type="http://schemas.openxmlformats.org/officeDocument/2006/relationships/image" Target="../media/logo_673805572f9d882.413632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Figure 5: Prediction of an Epicardial Target Site and the Proximity of Coronary Arteries and Epicardial Fat" descr="Figure 5: Prediction of an Epicardial Target Site and the Proximity of Coronary Arteries and Epicardial Fa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4191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ers SR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Prediction of an Epicardial Target Site and the Proximity of Coronary Arteries and Epicardial Fa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28-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2024-11-16T02:37:11Z</dcterms:created>
  <dcterms:modified xsi:type="dcterms:W3CDTF">2024-11-16T02:37:11Z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