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264282" ContentType="image/png"/>
  <Default Extension="979335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6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9873458b51.78264282"/>
  <Relationship Id="rId3" Type="http://schemas.openxmlformats.org/officeDocument/2006/relationships/image" Target="../media/logo_67381987535f382.979335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29325"/>
          <a:chOff x="9525" y="9525"/>
          <a:chExt cx="9229725" cy="6029325"/>
        </a:xfrm>
      </p:grpSpPr>
      <p:pic>
        <p:nvPicPr>
          <p:cNvPr id="1" name="Figure 6: Multidetector Computed Tomography-derived Wall Thinning Areas and the Electroanatomical Substrate in a Patient with Non-ischaemic Dilated Cardiomyopathy" descr="Figure 6: Multidetector Computed Tomography-derived Wall Thinning Areas and the Electroanatomical Substrate in a Patient with Non-ischaemic Dilated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714875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iers SR, Zeppenfeld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6: Multidetector Computed Tomography-derived Wall Thinning Areas and the Electroanatomical Substrate in a Patient with Non-ischaemic Dilated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2):128-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2.1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2024-11-16T04:03:19Z</dcterms:created>
  <dcterms:modified xsi:type="dcterms:W3CDTF">2024-11-16T04:03:19Z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