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7942219" ContentType="image/png"/>
  <Default Extension="03124318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7415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807ae6c50131.37942219"/>
  <Relationship Id="rId3" Type="http://schemas.openxmlformats.org/officeDocument/2006/relationships/image" Target="../media/logo_673807ae7bd4a32.03124318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210300"/>
          <a:chOff x="9525" y="9525"/>
          <a:chExt cx="9229725" cy="6210300"/>
        </a:xfrm>
      </p:grpSpPr>
      <p:pic>
        <p:nvPicPr>
          <p:cNvPr id="1" name="Figure 1: Twelve-lead Electrocardiogram with Intracardiac Electrograms from Ablation Catheter (Abl-d and Abl-p) and Arterial Pressure (Press) During Our First Catheter Ablation of Focally Triggered Idiopathic Ventricular Fibrillation" descr="Figure 1: Twelve-lead Electrocardiogram with Intracardiac Electrograms from Ablation Catheter (Abl-d and Abl-p) and Arterial Pressure (Press) During Our First Catheter Ablation of Focally Triggered Idiopathic Ventricular Fibril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866775"/>
            <a:ext cx="4714875" cy="53435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utzner J, Peichl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3143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Twelve-lead Electrocardiogram with Intracardiac Electrograms from Ablation Catheter (Abl-d and Abl-p) and Arterial Pressure (Press) During Our First Catheter Ablation of Focally Triggered Idiopathic Ventricular Fibril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4953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3;2(2):135-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66675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3.2.2.135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2024-11-16T02:47:10Z</dcterms:created>
  <dcterms:modified xsi:type="dcterms:W3CDTF">2024-11-16T02:47:10Z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