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007868" ContentType="image/png"/>
  <Default Extension="489657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2e42b23a61.82007868"/>
  <Relationship Id="rId3" Type="http://schemas.openxmlformats.org/officeDocument/2006/relationships/image" Target="../media/logo_673802e444d3a52.489657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Electroanatomical Maps of the Left Ventricle in a Patient After Previous Myocardial Infarction, Depicting Location of the Triggering Foci From Different Regions of the Purkinje System (Right Anterior Oblique Views)" descr="Figure 2: Electroanatomical Maps of the Left Ventricle in a Patient After Previous Myocardial Infarction, Depicting Location of the Triggering Foci From Different Regions of the Purkinje System (Right Anterior Oblique View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76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lectroanatomical Maps of the Left Ventricle in a Patient After Previous Myocardial Infarction, Depicting Location of the Triggering Foci From Different Regions of the Purkinje System (Right Anterior Oblique View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35-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2024-11-16T02:26:44Z</dcterms:created>
  <dcterms:modified xsi:type="dcterms:W3CDTF">2024-11-16T02:26:44Z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