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032949" ContentType="image/png"/>
  <Default Extension="685324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95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0166f85411.12032949"/>
  <Relationship Id="rId3" Type="http://schemas.openxmlformats.org/officeDocument/2006/relationships/image" Target="../media/logo_6738001686bc592.685324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43300"/>
          <a:chOff x="9525" y="9525"/>
          <a:chExt cx="9229725" cy="3543300"/>
        </a:xfrm>
      </p:grpSpPr>
      <p:pic>
        <p:nvPicPr>
          <p:cNvPr id="1" name="Figure 3: Twelve-lead Electrocardiogram at the Time of Electrical Storm After Acute Myocardial Infarction" descr="Figure 3: Twelve-lead Electrocardiogram at the Time of Electrical Storm After Acute Myocardial Infar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81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utzner J, Peichl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welve-lead Electrocardiogram at the Time of Electrical Storm After Acute Myocardial Infar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2):135-4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2.1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2024-11-16T02:14:46Z</dcterms:created>
  <dcterms:modified xsi:type="dcterms:W3CDTF">2024-11-16T02:14:46Z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