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414715" ContentType="image/png"/>
  <Default Extension="125106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7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4af0dcfa31.02414715"/>
  <Relationship Id="rId3" Type="http://schemas.openxmlformats.org/officeDocument/2006/relationships/image" Target="../media/logo_673804af2378b72.125106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91075"/>
          <a:chOff x="9525" y="9525"/>
          <a:chExt cx="9229725" cy="4791075"/>
        </a:xfrm>
      </p:grpSpPr>
      <p:pic>
        <p:nvPicPr>
          <p:cNvPr id="1" name="Figure 4: Electrocardiogram Recording During Delivery of Radiofrequency Current in the Region of Focal Trigger. It Depicts Thermally-induced Polymorphic Ventricular Tachycardia" descr="Figure 4: Electrocardiogram Recording During Delivery of Radiofrequency Current in the Region of Focal Trigger. It Depicts Thermally-induced Polymorphic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24400" cy="3924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utzner J, Peichl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Electrocardiogram Recording During Delivery of Radiofrequency Current in the Region of Focal Trigger. It Depicts Thermally-induced Polymorphic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2):135-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2.1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2024-11-16T02:34:23Z</dcterms:created>
  <dcterms:modified xsi:type="dcterms:W3CDTF">2024-11-16T02:34:23Z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