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30601853" ContentType="image/png"/>
  <Default Extension="49309117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5126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2dcee9c5f81.30601853"/>
  <Relationship Id="rId3" Type="http://schemas.openxmlformats.org/officeDocument/2006/relationships/image" Target="../media/logo_67382dcf19b3402.49309117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010025"/>
          <a:chOff x="9525" y="9525"/>
          <a:chExt cx="9229725" cy="4010025"/>
        </a:xfrm>
      </p:grpSpPr>
      <p:pic>
        <p:nvPicPr>
          <p:cNvPr id="1" name="Severe Distal Left Main Coronary Disease In A Patient" descr="Severe Distal Left Main Coronary Disease In A Pati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32480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McNulty E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evere Distal Left Main Coronary Disease In A Patient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13;8(1):14–8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3.8.1.1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2024-11-16T05:29:51Z</dcterms:created>
  <dcterms:modified xsi:type="dcterms:W3CDTF">2024-11-16T05:29:51Z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