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211293" ContentType="image/png"/>
  <Default Extension="993869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3b83226601.38211293"/>
  <Relationship Id="rId3" Type="http://schemas.openxmlformats.org/officeDocument/2006/relationships/image" Target="../media/logo_673843b84dd8012.993869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486650"/>
          <a:chOff x="9525" y="9525"/>
          <a:chExt cx="9229725" cy="7486650"/>
        </a:xfrm>
      </p:grpSpPr>
      <p:pic>
        <p:nvPicPr>
          <p:cNvPr id="1" name="Reasons For Ineligibility For Coronary Artery Bypass Graft" descr="Reasons For Ineligibility For Coronary Artery Bypass Graf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362825" cy="6724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Nulty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asons For Ineligibility For Coronary Artery Bypass Graf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1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2024-11-16T07:03:20Z</dcterms:created>
  <dcterms:modified xsi:type="dcterms:W3CDTF">2024-11-16T07:03:20Z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