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877523" ContentType="image/png"/>
  <Default Extension="787903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64b1e53a91.06877523"/>
  <Relationship Id="rId3" Type="http://schemas.openxmlformats.org/officeDocument/2006/relationships/image" Target="../media/logo_6738164b328df12.787903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3: Transcatheter Tricuspid Valve Intervention Landscape" descr="Table 3: Transcatheter Tricuspid Valve Intervention Landsca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38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autovic JZ, Ya’Qoub L, Wajid Z, Jacob C, Murlidhar M, Damlakhy A, Walj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Transcatheter Tricuspid Valve Intervention Landsca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2024-11-16T03:49:31Z</dcterms:created>
  <dcterms:modified xsi:type="dcterms:W3CDTF">2024-11-16T03:49:31Z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