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723479" ContentType="image/png"/>
  <Default Extension="235231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5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c912a9d71.10723479"/>
  <Relationship Id="rId3" Type="http://schemas.openxmlformats.org/officeDocument/2006/relationships/image" Target="../media/logo_673807c92cda832.235231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81525"/>
          <a:chOff x="9525" y="9525"/>
          <a:chExt cx="9229725" cy="4581525"/>
        </a:xfrm>
      </p:grpSpPr>
      <p:pic>
        <p:nvPicPr>
          <p:cNvPr id="1" name="Figure 3: TriClip G4 Transcatheter Tricuspid Valve Repair System" descr="Figure 3: TriClip G4 Transcatheter Tricuspid Valve Repair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819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nautovic JZ, Ya’Qoub L, Wajid Z, Jacob C, Murlidhar M, Damlakhy A, Walj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riClip G4 Transcatheter Tricuspid Valve Repair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4;19:e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4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2024-11-16T02:47:37Z</dcterms:created>
  <dcterms:modified xsi:type="dcterms:W3CDTF">2024-11-16T02:47:37Z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