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704218" ContentType="image/png"/>
  <Default Extension="038099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793e92a701.98704218"/>
  <Relationship Id="rId3" Type="http://schemas.openxmlformats.org/officeDocument/2006/relationships/image" Target="../media/logo_673807940cda872.038099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67050"/>
          <a:chOff x="9525" y="9525"/>
          <a:chExt cx="9229725" cy="3067050"/>
        </a:xfrm>
      </p:grpSpPr>
      <p:pic>
        <p:nvPicPr>
          <p:cNvPr id="1" name="Table 4: Sex-specific Outcomes of Transcatheter Structural Heart Interventions" descr="Table 4: Sex-specific Outcomes of Transcatheter Structural Heart Interven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05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autovic JZ, Ya’Qoub L, Wajid Z, Jacob C, Murlidhar M, Damlakhy A, Walj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Sex-specific Outcomes of Transcatheter Structural Heart Interven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2024-11-16T02:46:44Z</dcterms:created>
  <dcterms:modified xsi:type="dcterms:W3CDTF">2024-11-16T02:46:44Z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