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718669" ContentType="image/png"/>
  <Default Extension="3681238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01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2733c3fd11.46718669"/>
  <Relationship Id="rId3" Type="http://schemas.openxmlformats.org/officeDocument/2006/relationships/image" Target="../media/logo_6738027350b3342.3681238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81525"/>
          <a:chOff x="9525" y="9525"/>
          <a:chExt cx="9229725" cy="4581525"/>
        </a:xfrm>
      </p:grpSpPr>
      <p:pic>
        <p:nvPicPr>
          <p:cNvPr id="1" name="Figure 1: Einthoven’s Triangle as an Example of a Simple Model" descr="Figure 1: Einthoven’s Triangle as an Example of a Simple Mode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86300" cy="3819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luijmert M, Lumens J, Potse M, Delhaas T, Auricchio A, Prinzen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Einthoven’s Triangle as an Example of a Simple Mod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62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2024-11-16T02:24:51Z</dcterms:created>
  <dcterms:modified xsi:type="dcterms:W3CDTF">2024-11-16T02:24:51Z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