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688520" ContentType="image/png"/>
  <Default Extension="553485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3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0b122bcc81.65688520"/>
  <Relationship Id="rId3" Type="http://schemas.openxmlformats.org/officeDocument/2006/relationships/image" Target="../media/logo_673810b140c5d52.553485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Figure 2: Simplified Representation of a Bidomain Model" descr="Figure 2: Simplified Representation of a Bidomain Mode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14875" cy="3695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ijmert M, Lumens J, Potse M, Delhaas T, Auricchio A, Prinze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implified Representation of a Bidomain Mod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6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2024-11-16T03:25:37Z</dcterms:created>
  <dcterms:modified xsi:type="dcterms:W3CDTF">2024-11-16T03:25:37Z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