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536981" ContentType="image/png"/>
  <Default Extension="475988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26e010da91.42536981"/>
  <Relationship Id="rId3" Type="http://schemas.openxmlformats.org/officeDocument/2006/relationships/image" Target="../media/logo_6738126e1d16302.475988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Comparison of Measured and Simulated Data in One Patient" descr="Figure 3: Comparison of Measured and Simulated Data in One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uijmert M, Lumens J, Potse M, Delhaas T, Auricchio A, Prinze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omparison of Measured and Simulated Data in One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6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2024-11-16T03:33:02Z</dcterms:created>
  <dcterms:modified xsi:type="dcterms:W3CDTF">2024-11-16T03:33:02Z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