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266175" ContentType="image/png"/>
  <Default Extension="411597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5f55572031.58266175"/>
  <Relationship Id="rId3" Type="http://schemas.openxmlformats.org/officeDocument/2006/relationships/image" Target="../media/logo_673815f57369122.411597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48425"/>
          <a:chOff x="9525" y="9525"/>
          <a:chExt cx="9229725" cy="6448425"/>
        </a:xfrm>
      </p:grpSpPr>
      <p:pic>
        <p:nvPicPr>
          <p:cNvPr id="1" name="Figure 4: Results from a Biventricular FEM Based on the LV FEM32 During Normal Sinus Rhythm, Left Bundle Branch Block and Biventricular Pacing" descr="Figure 4: Results from a Biventricular FEM Based on the LV FEM32 During Normal Sinus Rhythm, Left Bundle Branch Block and Biventricular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05350" cy="558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ijmert M, Lumens J, Potse M, Delhaas T, Auricchio A, Prinze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esults from a Biventricular FEM Based on the LV FEM32 During Normal Sinus Rhythm, Left Bundle Branch Block and Biventricular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6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2024-11-16T03:48:05Z</dcterms:created>
  <dcterms:modified xsi:type="dcterms:W3CDTF">2024-11-16T03:48:05Z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