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338314" ContentType="image/png"/>
  <Default Extension="01935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3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091c85e151.95338314"/>
  <Relationship Id="rId3" Type="http://schemas.openxmlformats.org/officeDocument/2006/relationships/image" Target="../media/logo_67381091e5e0b42.01935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Figure 5: Measured and Simulated Septal Deformation Patterns for a Normal Healthy Subject (NORMAL) and Three Representative Patients (LBBB-1, LBBB-2 and LBBB-3)" descr="Figure 5: Measured and Simulated Septal Deformation Patterns for a Normal Healthy Subject (NORMAL) and Three Representative Patients (LBBB-1, LBBB-2 and LBBB-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95825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ijmert M, Lumens J, Potse M, Delhaas T, Auricchio A, Prinze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Measured and Simulated Septal Deformation Patterns for a Normal Healthy Subject (NORMAL) and Three Representative Patients (LBBB-1, LBBB-2 and LBBB-3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6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2024-11-16T03:25:05Z</dcterms:created>
  <dcterms:modified xsi:type="dcterms:W3CDTF">2024-11-16T03:25:05Z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