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5338314" ContentType="image/png"/>
  <Default Extension="0193555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377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1091c85e151.95338314"/>
  <Relationship Id="rId3" Type="http://schemas.openxmlformats.org/officeDocument/2006/relationships/image" Target="../media/logo_67381091e5e0b42.0193555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924550"/>
          <a:chOff x="9525" y="9525"/>
          <a:chExt cx="9229725" cy="5924550"/>
        </a:xfrm>
      </p:grpSpPr>
      <p:pic>
        <p:nvPicPr>
          <p:cNvPr id="1" name="Figure 5: Measured and Simulated Septal Deformation Patterns for a Normal Healthy Subject (NORMAL) and Three Representative Patients (LBBB-1, LBBB-2 and LBBB-3)" descr="Figure 5: Measured and Simulated Septal Deformation Patterns for a Normal Healthy Subject (NORMAL) and Three Representative Patients (LBBB-1, LBBB-2 and LBBB-3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695825" cy="50577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luijmert M, Lumens J, Potse M, Delhaas T, Auricchio A, Prinzen 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5: Measured and Simulated Septal Deformation Patterns for a Normal Healthy Subject (NORMAL) and Three Representative Patients (LBBB-1, LBBB-2 and LBBB-3)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5;4(1):62–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/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4">
  <a:themeElements>
    <a:clrScheme name="Theme7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2024-11-16T03:25:05Z</dcterms:created>
  <dcterms:modified xsi:type="dcterms:W3CDTF">2024-11-16T03:25:05Z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