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372881" ContentType="image/png"/>
  <Default Extension="531933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c40bd6f671.65372881"/>
  <Relationship Id="rId3" Type="http://schemas.openxmlformats.org/officeDocument/2006/relationships/image" Target="../media/logo_6737ec40cdfa062.531933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085975"/>
          <a:chOff x="9525" y="9525"/>
          <a:chExt cx="9229725" cy="2085975"/>
        </a:xfrm>
      </p:grpSpPr>
      <p:pic>
        <p:nvPicPr>
          <p:cNvPr id="1" name="Table 1: Prevalence of Syncope and Falls in One Year from The Irish Longitudinal Ageing Study (TILDA) (Personal Communication)" descr="Table 1: Prevalence of Syncope and Falls in One Year from The Irish Longitudinal Ageing Study (TILDA) (Personal Communication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676775" cy="1219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evalence of Syncope and Falls in One Year from The Irish Longitudinal Ageing Study (TILDA) (Personal Communication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2024-11-16T00:50:08Z</dcterms:created>
  <dcterms:modified xsi:type="dcterms:W3CDTF">2024-11-16T00:50:08Z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