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541804" ContentType="image/png"/>
  <Default Extension="918730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0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ab106d0f61.73541804"/>
  <Relationship Id="rId3" Type="http://schemas.openxmlformats.org/officeDocument/2006/relationships/image" Target="../media/logo_6737eab113f1922.918730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Figure 1: Frequency of Fainting as the Reason for Visits to General Practice in The Netherlands" descr="Figure 1: Frequency of Fainting as the Reason for Visits to General Practice in The Netherland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43450" cy="3505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'Brien H, Kenny 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Frequency of Fainting as the Reason for Visits to General Practice in The Netherland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28–3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2024-11-16T00:43:29Z</dcterms:created>
  <dcterms:modified xsi:type="dcterms:W3CDTF">2024-11-16T00:43:29Z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