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753708" ContentType="image/png"/>
  <Default Extension="664339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81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fab01ca5701.55753708"/>
  <Relationship Id="rId3" Type="http://schemas.openxmlformats.org/officeDocument/2006/relationships/image" Target="../media/logo_6737fab030ea232.664339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562225"/>
          <a:chOff x="9525" y="9525"/>
          <a:chExt cx="9229725" cy="2562225"/>
        </a:xfrm>
      </p:grpSpPr>
      <p:pic>
        <p:nvPicPr>
          <p:cNvPr id="1" name="Table 2: Frequency of the Causes of Syncope According to Age1,17–19" descr="Table 2: Frequency of the Causes of Syncope According to Age1,17–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800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'Brien H, Kenny 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Frequency of the Causes of Syncope According to Age1,17–19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28–3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2024-11-16T01:51:44Z</dcterms:created>
  <dcterms:modified xsi:type="dcterms:W3CDTF">2024-11-16T01:51:44Z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