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037552" ContentType="image/png"/>
  <Default Extension="392819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549b5ca961.03037552"/>
  <Relationship Id="rId3" Type="http://schemas.openxmlformats.org/officeDocument/2006/relationships/image" Target="../media/logo_6737f549c808a22.392819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Figure 2: Prevalence of Cardiovascular Disease in Adults ≥20 Years of Age by Age and Sex" descr="Figure 2: Prevalence of Cardiovascular Disease in Adults ≥20 Years of Age by Age and S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evalence of Cardiovascular Disease in Adults ≥20 Years of Age by Age and S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2024-11-16T01:28:41Z</dcterms:created>
  <dcterms:modified xsi:type="dcterms:W3CDTF">2024-11-16T01:28:41Z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