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51462" ContentType="image/png"/>
  <Default Extension="79913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5cd7ad2041.76851462"/>
  <Relationship Id="rId3" Type="http://schemas.openxmlformats.org/officeDocument/2006/relationships/image" Target="../media/logo_6737f5cd8d6ec42.79913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Figure 3: Causes of Syncope by Age21" descr="Figure 3: Causes of Syncope by Age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uses of Syncope by Age2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2024-11-16T01:30:53Z</dcterms:created>
  <dcterms:modified xsi:type="dcterms:W3CDTF">2024-11-16T01:30:53Z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