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351430" ContentType="image/png"/>
  <Default Extension="246117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0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6c386c2051.99351430"/>
  <Relationship Id="rId3" Type="http://schemas.openxmlformats.org/officeDocument/2006/relationships/image" Target="../media/logo_6737e6c396aea42.246117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400300"/>
          <a:chOff x="9525" y="9525"/>
          <a:chExt cx="9229725" cy="2400300"/>
        </a:xfrm>
      </p:grpSpPr>
      <p:pic>
        <p:nvPicPr>
          <p:cNvPr id="1" name="Table 3: Numbers and Percentages of Patients with One or More Causes of Syncope" descr="Table 3: Numbers and Percentages of Patients with One or More Causes of Synco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638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'Brien H, Kenny 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Numbers and Percentages of Patients with One or More Causes of Synco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28–3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2024-11-16T00:26:43Z</dcterms:created>
  <dcterms:modified xsi:type="dcterms:W3CDTF">2024-11-16T00:26:43Z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