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703530" ContentType="image/png"/>
  <Default Extension="812757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3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bb79224a11.15703530"/>
  <Relationship Id="rId3" Type="http://schemas.openxmlformats.org/officeDocument/2006/relationships/image" Target="../media/logo_6737ebb7a0a6f02.812757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Table 4: Conditions Incorrectly Diagnosed as Syncope1" descr="Table 4: Conditions Incorrectly Diagnosed as Syncop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'Brien H, Kenny 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Conditions Incorrectly Diagnosed as Syncope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28–3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2024-11-16T00:47:51Z</dcterms:created>
  <dcterms:modified xsi:type="dcterms:W3CDTF">2024-11-16T00:47:51Z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