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746863" ContentType="image/png"/>
  <Default Extension="883042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5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c54dce1621.13746863"/>
  <Relationship Id="rId3" Type="http://schemas.openxmlformats.org/officeDocument/2006/relationships/image" Target="../media/logo_6737ec54f27a272.883042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Age Dependence of Cardiovascular Responses to Standing Stratified by Gender" descr="Figure 4: Age Dependence of Cardiovascular Responses to Standing Stratified by Gend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43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Age Dependence of Cardiovascular Responses to Standing Stratified by Gend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2024-11-16T00:50:28Z</dcterms:created>
  <dcterms:modified xsi:type="dcterms:W3CDTF">2024-11-16T00:50:28Z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