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46363" ContentType="image/png"/>
  <Default Extension="706875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4b1cd2b371.98946363"/>
  <Relationship Id="rId3" Type="http://schemas.openxmlformats.org/officeDocument/2006/relationships/image" Target="../media/logo_6737f4b1e5ad492.706875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Table 5: Risk Stratification – Short-term High-risk Criteria that Require Prompt Hospitalisation or Intensive Evaluation1" descr="Table 5: Risk Stratification – Short-term High-risk Criteria that Require Prompt Hospitalisation or Intensive Evaluation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52975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Risk Stratification – Short-term High-risk Criteria that Require Prompt Hospitalisation or Intensive Evaluation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2024-11-16T01:26:09Z</dcterms:created>
  <dcterms:modified xsi:type="dcterms:W3CDTF">2024-11-16T01:26:09Z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